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45B95-A9E2-C3BE-9AE6-C635B3EEA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5234A4-BA87-5D7B-3BB3-55D97A221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D4220-3784-72AE-A051-F5DAC528E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A3B9-E476-0351-F5B0-7AB8C5EB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F17C7-13C9-3350-C487-0E6D83452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2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DA08-00B4-F0DF-F04D-8F3AC172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910C9-A03F-763F-EDA5-BC81B45F4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028A5-FAD5-16F4-E242-D583045E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350A5-2159-0A47-A264-AB9BA697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EB656-DEE0-545E-4973-40327FEC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9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A8BE96-5C14-85AD-8BB9-B9D55B9C4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A50B4-9A08-B709-4F08-53C36772A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1C0BA-6204-398F-6378-2CE530AC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A496-7F4B-CB14-0A87-8FF4CF1A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1787C-E225-134A-7F98-2F5C368A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6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D746B-0AA6-7C26-0836-A6274CA4E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D62E4-112E-182A-A13F-C65E9B5B8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E3574-80D0-B0DD-B8DC-0B9749687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3FBBD-6D27-B884-14A2-6784D902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78DAE-B698-032C-1844-190B17E3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5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3FAB0-A7FE-B40E-AB75-8850C938B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695AA-7105-501C-C16E-6D0462577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2AC3D-90B4-BC1C-7E5B-B839C9DD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96F6B-D649-EE71-EC9F-A6209D5B0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0A6F2-A848-A354-1D0D-04658ADA5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8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176DE-6F8D-436B-C637-0B229E852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92A5A-FC4B-54C5-72AB-1A4259C01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6BE69-4BD5-B1F2-2B96-4F5B65175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CFBE2-669F-9B54-2A5D-00B47E92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D4633-D397-B363-B2AB-F47EB591D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E7F56-1C34-676C-454D-D6A4C1A4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5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19413-D1D0-521C-A996-1E6634755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83FCB-08E1-A842-063F-6433D39EA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4BC0E-6826-02EF-6459-285E52E7F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4F583-F376-3101-E3FA-2000866DC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F49A22-3358-8D54-596C-22915CC32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B64D0-9710-3CD2-CEF1-BF2B3109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D573B-E030-10B2-6A37-35384EFA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F636F0-4445-09E7-9E48-3B224ADD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0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EC77-7375-9829-4B00-62CED1DB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9C8B32-CD6D-3E2F-8BCF-F4572FCC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EE516-146D-ACB9-D6B7-8F9081E3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DF1CB-2F8D-57D5-F90C-44A18AC0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5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A098C-2007-B648-B4E3-D43F501AB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25079-33C6-5DB6-18A2-52F4E4D7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EBEDE-91E1-C109-F782-91C9692B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8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C061-AB24-0ECD-55CD-CBD7CD55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0AFA2-D3EC-6BCD-8B98-ED73B039F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BB5F2-DAD9-F5F0-3DE8-36ADBA3C1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0C9DD-28AF-D703-1CF3-66CC0609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302B8-7F16-411C-4CC2-03F9BB42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ED968-BDFD-29C0-8CF9-568ED9E8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6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932CE-ABC1-D8E8-9184-0886A82E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BE871-6521-68CD-7727-6571A40A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4E888-8988-B1D0-690D-ABF4CDB94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8D060-C714-5C00-77ED-B3549D14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118A5-C892-BA63-6624-7B3C64C6B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C1E22-8404-2E94-5FD0-AECCB672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7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39FDD7-E5B5-789A-BF73-C5E3F726D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C822B-02FE-E544-4C2C-2031B0B77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50A0F-5D23-23CE-CEBC-E0604C5EC2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F2D9F-5433-4A0A-B455-5A6B35BB7425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0D306-5ED8-58C7-A3B3-E992C8355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B5B4D-C247-3459-05EE-857331901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AFCD-DD96-4F9B-85C0-32290504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2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فئات العملة الإماراتية.. رموز ودلالات">
            <a:extLst>
              <a:ext uri="{FF2B5EF4-FFF2-40B4-BE49-F238E27FC236}">
                <a16:creationId xmlns:a16="http://schemas.microsoft.com/office/drawing/2014/main" id="{92F63B1F-4EB8-94A8-9E15-128C51E138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78" y="780488"/>
            <a:ext cx="8244394" cy="529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89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BUAE | الصفحة الرئيسية">
            <a:extLst>
              <a:ext uri="{FF2B5EF4-FFF2-40B4-BE49-F238E27FC236}">
                <a16:creationId xmlns:a16="http://schemas.microsoft.com/office/drawing/2014/main" id="{35556323-00C6-012D-02E2-22895DEA65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920834"/>
            <a:ext cx="10905066" cy="501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2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الإمارات تطلق ورقة نقدية جديدة من فئة الــ 50 درهماً">
            <a:extLst>
              <a:ext uri="{FF2B5EF4-FFF2-40B4-BE49-F238E27FC236}">
                <a16:creationId xmlns:a16="http://schemas.microsoft.com/office/drawing/2014/main" id="{176F35F1-C811-5779-D466-0FBCC8F21D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9" r="15233"/>
          <a:stretch/>
        </p:blipFill>
        <p:spPr bwMode="auto">
          <a:xfrm>
            <a:off x="2886075" y="643466"/>
            <a:ext cx="6372226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96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2</cp:revision>
  <dcterms:created xsi:type="dcterms:W3CDTF">2024-01-07T15:12:43Z</dcterms:created>
  <dcterms:modified xsi:type="dcterms:W3CDTF">2024-01-07T15:42:43Z</dcterms:modified>
</cp:coreProperties>
</file>